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000" cx="3240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kJPMUPf4wDyk/INGxUygtT1De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44188" y="685800"/>
            <a:ext cx="256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1c148c8f58_0_0:notes"/>
          <p:cNvSpPr/>
          <p:nvPr>
            <p:ph idx="2" type="sldImg"/>
          </p:nvPr>
        </p:nvSpPr>
        <p:spPr>
          <a:xfrm>
            <a:off x="2144188" y="685800"/>
            <a:ext cx="256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21c148c8f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g21c148c8f5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2430003" y="13420006"/>
            <a:ext cx="27539400" cy="9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860000" y="24480000"/>
            <a:ext cx="22680900" cy="110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>
                <a:srgbClr val="888888"/>
              </a:buClr>
              <a:buSzPts val="185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888888"/>
              </a:buClr>
              <a:buSzPts val="16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888888"/>
              </a:buClr>
              <a:buSzPts val="139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1620069" y="1731775"/>
            <a:ext cx="291591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620069" y="10081413"/>
            <a:ext cx="29159100" cy="28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889000" lvl="0" marL="457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1pPr>
            <a:lvl2pPr indent="-889000" lvl="1" marL="914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2pPr>
            <a:lvl3pPr indent="-8890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3pPr>
            <a:lvl4pPr indent="-889000" lvl="3" marL="1828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4pPr>
            <a:lvl5pPr indent="-889000" lvl="4" marL="22860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»"/>
              <a:defRPr/>
            </a:lvl5pPr>
            <a:lvl6pPr indent="-88900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6pPr>
            <a:lvl7pPr indent="-88900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7pPr>
            <a:lvl8pPr indent="-88900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8pPr>
            <a:lvl9pPr indent="-88900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2559376" y="27760006"/>
            <a:ext cx="27539400" cy="85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b="1" sz="231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559376" y="18310002"/>
            <a:ext cx="27539400" cy="9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263875" lIns="527925" spcFirstLastPara="1" rIns="527925" wrap="square" tIns="263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 sz="1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888888"/>
              </a:buClr>
              <a:buSzPts val="10400"/>
              <a:buNone/>
              <a:defRPr sz="10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9200"/>
              <a:buNone/>
              <a:defRPr sz="9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100"/>
              <a:buNone/>
              <a:defRPr sz="8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1620069" y="1731775"/>
            <a:ext cx="291591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620000" y="7560005"/>
            <a:ext cx="14309400" cy="21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257300" lvl="0" marL="457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200"/>
              <a:buChar char="•"/>
              <a:defRPr sz="16200"/>
            </a:lvl1pPr>
            <a:lvl2pPr indent="-1111250" lvl="1" marL="9144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Char char="–"/>
              <a:defRPr sz="13900"/>
            </a:lvl2pPr>
            <a:lvl3pPr indent="-958850" lvl="2" marL="13716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3pPr>
            <a:lvl4pPr indent="-889000" lvl="3" marL="1828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 sz="10400"/>
            </a:lvl4pPr>
            <a:lvl5pPr indent="-889000" lvl="4" marL="22860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»"/>
              <a:defRPr sz="10400"/>
            </a:lvl5pPr>
            <a:lvl6pPr indent="-88900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6pPr>
            <a:lvl7pPr indent="-88900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7pPr>
            <a:lvl8pPr indent="-88900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8pPr>
            <a:lvl9pPr indent="-88900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16469997" y="7560005"/>
            <a:ext cx="14309400" cy="21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257300" lvl="0" marL="457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200"/>
              <a:buChar char="•"/>
              <a:defRPr sz="16200"/>
            </a:lvl1pPr>
            <a:lvl2pPr indent="-1111250" lvl="1" marL="9144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Char char="–"/>
              <a:defRPr sz="13900"/>
            </a:lvl2pPr>
            <a:lvl3pPr indent="-958850" lvl="2" marL="13716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3pPr>
            <a:lvl4pPr indent="-889000" lvl="3" marL="1828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 sz="10400"/>
            </a:lvl4pPr>
            <a:lvl5pPr indent="-889000" lvl="4" marL="22860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»"/>
              <a:defRPr sz="10400"/>
            </a:lvl5pPr>
            <a:lvl6pPr indent="-88900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6pPr>
            <a:lvl7pPr indent="-88900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7pPr>
            <a:lvl8pPr indent="-88900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8pPr>
            <a:lvl9pPr indent="-88900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1620000" y="1730008"/>
            <a:ext cx="291609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1620000" y="9670006"/>
            <a:ext cx="143151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263875" lIns="527925" spcFirstLastPara="1" rIns="527925" wrap="square" tIns="263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b="1" sz="13900"/>
            </a:lvl1pPr>
            <a:lvl2pPr indent="-228600" lvl="1" marL="9144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None/>
              <a:defRPr b="1" sz="11500"/>
            </a:lvl2pPr>
            <a:lvl3pPr indent="-2286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b="1" sz="104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5pPr>
            <a:lvl6pPr indent="-228600" lvl="5" marL="2743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6pPr>
            <a:lvl7pPr indent="-228600" lvl="6" marL="3200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7pPr>
            <a:lvl8pPr indent="-228600" lvl="7" marL="3657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8pPr>
            <a:lvl9pPr indent="-228600" lvl="8" marL="4114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1620000" y="13699998"/>
            <a:ext cx="14315100" cy="248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11125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Char char="•"/>
              <a:defRPr sz="13900"/>
            </a:lvl1pPr>
            <a:lvl2pPr indent="-958850" lvl="1" marL="9144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–"/>
              <a:defRPr sz="11500"/>
            </a:lvl2pPr>
            <a:lvl3pPr indent="-8890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3pPr>
            <a:lvl4pPr indent="-8128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–"/>
              <a:defRPr sz="9200"/>
            </a:lvl4pPr>
            <a:lvl5pPr indent="-8128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»"/>
              <a:defRPr sz="9200"/>
            </a:lvl5pPr>
            <a:lvl6pPr indent="-812800" lvl="5" marL="2743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6pPr>
            <a:lvl7pPr indent="-812800" lvl="6" marL="3200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7pPr>
            <a:lvl8pPr indent="-812800" lvl="7" marL="3657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8pPr>
            <a:lvl9pPr indent="-812800" lvl="8" marL="4114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16458759" y="9670006"/>
            <a:ext cx="143205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b" bIns="263875" lIns="527925" spcFirstLastPara="1" rIns="527925" wrap="square" tIns="263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b="1" sz="13900"/>
            </a:lvl1pPr>
            <a:lvl2pPr indent="-228600" lvl="1" marL="9144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None/>
              <a:defRPr b="1" sz="11500"/>
            </a:lvl2pPr>
            <a:lvl3pPr indent="-2286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b="1" sz="104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5pPr>
            <a:lvl6pPr indent="-228600" lvl="5" marL="2743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6pPr>
            <a:lvl7pPr indent="-228600" lvl="6" marL="3200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7pPr>
            <a:lvl8pPr indent="-228600" lvl="7" marL="3657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8pPr>
            <a:lvl9pPr indent="-228600" lvl="8" marL="4114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b="1" sz="9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16458759" y="13699998"/>
            <a:ext cx="14320500" cy="248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11125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Char char="•"/>
              <a:defRPr sz="13900"/>
            </a:lvl1pPr>
            <a:lvl2pPr indent="-958850" lvl="1" marL="9144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–"/>
              <a:defRPr sz="11500"/>
            </a:lvl2pPr>
            <a:lvl3pPr indent="-8890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 sz="10400"/>
            </a:lvl3pPr>
            <a:lvl4pPr indent="-8128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–"/>
              <a:defRPr sz="9200"/>
            </a:lvl4pPr>
            <a:lvl5pPr indent="-8128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»"/>
              <a:defRPr sz="9200"/>
            </a:lvl5pPr>
            <a:lvl6pPr indent="-812800" lvl="5" marL="2743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6pPr>
            <a:lvl7pPr indent="-812800" lvl="6" marL="3200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7pPr>
            <a:lvl8pPr indent="-812800" lvl="7" marL="3657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8pPr>
            <a:lvl9pPr indent="-812800" lvl="8" marL="4114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1620069" y="1731775"/>
            <a:ext cx="291591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1620006" y="1719997"/>
            <a:ext cx="10660200" cy="7320600"/>
          </a:xfrm>
          <a:prstGeom prst="rect">
            <a:avLst/>
          </a:prstGeom>
          <a:noFill/>
          <a:ln>
            <a:noFill/>
          </a:ln>
        </p:spPr>
        <p:txBody>
          <a:bodyPr anchorCtr="0" anchor="b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b="1" sz="1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2667502" y="1720006"/>
            <a:ext cx="18113400" cy="368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403350" lvl="0" marL="457200" algn="l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>
                <a:schemeClr val="dk1"/>
              </a:buClr>
              <a:buSzPts val="18500"/>
              <a:buChar char="•"/>
              <a:defRPr sz="18500"/>
            </a:lvl1pPr>
            <a:lvl2pPr indent="-1257300" lvl="1" marL="914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200"/>
              <a:buChar char="–"/>
              <a:defRPr sz="16200"/>
            </a:lvl2pPr>
            <a:lvl3pPr indent="-1111250" lvl="2" marL="13716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Char char="•"/>
              <a:defRPr sz="13900"/>
            </a:lvl3pPr>
            <a:lvl4pPr indent="-958850" lvl="3" marL="18288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–"/>
              <a:defRPr sz="11500"/>
            </a:lvl4pPr>
            <a:lvl5pPr indent="-958850" lvl="4" marL="22860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»"/>
              <a:defRPr sz="11500"/>
            </a:lvl5pPr>
            <a:lvl6pPr indent="-958850" lvl="5" marL="27432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6pPr>
            <a:lvl7pPr indent="-958850" lvl="6" marL="32004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7pPr>
            <a:lvl8pPr indent="-958850" lvl="7" marL="36576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8pPr>
            <a:lvl9pPr indent="-958850" lvl="8" marL="411480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115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1620006" y="9040016"/>
            <a:ext cx="10660200" cy="295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100"/>
              <a:buNone/>
              <a:defRPr sz="8100"/>
            </a:lvl1pPr>
            <a:lvl2pPr indent="-228600" lvl="1" marL="9144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/>
            </a:lvl2pPr>
            <a:lvl3pPr indent="-228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6350627" y="30240000"/>
            <a:ext cx="19440000" cy="357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b="1" sz="1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6350627" y="3859998"/>
            <a:ext cx="19440000" cy="259200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6350627" y="33810005"/>
            <a:ext cx="19440000" cy="50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100"/>
              <a:buNone/>
              <a:defRPr sz="8100"/>
            </a:lvl1pPr>
            <a:lvl2pPr indent="-228600" lvl="1" marL="9144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/>
            </a:lvl2pPr>
            <a:lvl3pPr indent="-228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1620069" y="1731775"/>
            <a:ext cx="291591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947081" y="9755163"/>
            <a:ext cx="28506600" cy="291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889000" lvl="0" marL="457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1pPr>
            <a:lvl2pPr indent="-889000" lvl="1" marL="914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2pPr>
            <a:lvl3pPr indent="-8890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3pPr>
            <a:lvl4pPr indent="-889000" lvl="3" marL="1828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4pPr>
            <a:lvl5pPr indent="-889000" lvl="4" marL="22860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»"/>
              <a:defRPr/>
            </a:lvl5pPr>
            <a:lvl6pPr indent="-88900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6pPr>
            <a:lvl7pPr indent="-88900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7pPr>
            <a:lvl8pPr indent="-88900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8pPr>
            <a:lvl9pPr indent="-88900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13314450" y="11474952"/>
            <a:ext cx="27640500" cy="72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1535094" y="4455399"/>
            <a:ext cx="27640500" cy="21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889000" lvl="0" marL="457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1pPr>
            <a:lvl2pPr indent="-889000" lvl="1" marL="914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2pPr>
            <a:lvl3pPr indent="-889000" lvl="2" marL="1371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3pPr>
            <a:lvl4pPr indent="-889000" lvl="3" marL="1828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–"/>
              <a:defRPr/>
            </a:lvl4pPr>
            <a:lvl5pPr indent="-889000" lvl="4" marL="22860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»"/>
              <a:defRPr/>
            </a:lvl5pPr>
            <a:lvl6pPr indent="-88900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6pPr>
            <a:lvl7pPr indent="-88900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7pPr>
            <a:lvl8pPr indent="-88900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8pPr>
            <a:lvl9pPr indent="-88900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4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620069" y="1731775"/>
            <a:ext cx="29159100" cy="72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2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620069" y="10081413"/>
            <a:ext cx="29159100" cy="28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noAutofit/>
          </a:bodyPr>
          <a:lstStyle>
            <a:lvl1pPr indent="-1403350" lvl="0" marL="457200" marR="0" rtl="0" algn="l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>
                <a:schemeClr val="dk1"/>
              </a:buClr>
              <a:buSzPts val="18500"/>
              <a:buFont typeface="Arial"/>
              <a:buChar char="•"/>
              <a:defRPr b="0" i="0" sz="1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257300" lvl="1" marL="9144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200"/>
              <a:buFont typeface="Arial"/>
              <a:buChar char="–"/>
              <a:defRPr b="0" i="0" sz="16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11250" lvl="2" marL="13716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Char char="•"/>
              <a:defRPr b="0" i="0" sz="1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958850" lvl="3" marL="18288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–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958850" lvl="4" marL="22860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»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958850" lvl="5" marL="27432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•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958850" lvl="6" marL="32004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•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958850" lvl="7" marL="36576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•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958850" lvl="8" marL="4114800" marR="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Arial"/>
              <a:buChar char="•"/>
              <a:defRPr b="0" i="0" sz="1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1620069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1070016" y="40039181"/>
            <a:ext cx="102594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6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  <a:defRPr b="0" i="0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3220523" y="40039181"/>
            <a:ext cx="7559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3875" lIns="527925" spcFirstLastPara="1" rIns="527925" wrap="square" tIns="2638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b="0" i="0" sz="6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1c148c8f58_0_0"/>
          <p:cNvSpPr txBox="1"/>
          <p:nvPr/>
        </p:nvSpPr>
        <p:spPr>
          <a:xfrm>
            <a:off x="1120000" y="5435268"/>
            <a:ext cx="30240000" cy="4257900"/>
          </a:xfrm>
          <a:prstGeom prst="rect">
            <a:avLst/>
          </a:prstGeom>
          <a:solidFill>
            <a:srgbClr val="A8C4E0"/>
          </a:solidFill>
          <a:ln cap="flat" cmpd="sng" w="9525">
            <a:solidFill>
              <a:srgbClr val="A8C4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1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1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21c148c8f58_0_0"/>
          <p:cNvSpPr txBox="1"/>
          <p:nvPr/>
        </p:nvSpPr>
        <p:spPr>
          <a:xfrm>
            <a:off x="1119994" y="10037300"/>
            <a:ext cx="15080400" cy="21339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b="1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21c148c8f58_0_0"/>
          <p:cNvSpPr txBox="1"/>
          <p:nvPr/>
        </p:nvSpPr>
        <p:spPr>
          <a:xfrm>
            <a:off x="16960000" y="10037300"/>
            <a:ext cx="14400000" cy="21339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b="1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21c148c8f58_0_0"/>
          <p:cNvSpPr txBox="1"/>
          <p:nvPr/>
        </p:nvSpPr>
        <p:spPr>
          <a:xfrm>
            <a:off x="1120000" y="15615609"/>
            <a:ext cx="30240000" cy="21339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</a:t>
            </a:r>
            <a:endParaRPr b="1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1c148c8f58_0_0"/>
          <p:cNvSpPr txBox="1"/>
          <p:nvPr/>
        </p:nvSpPr>
        <p:spPr>
          <a:xfrm>
            <a:off x="1207502" y="21509797"/>
            <a:ext cx="30240000" cy="21339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1c148c8f58_0_0"/>
          <p:cNvSpPr txBox="1"/>
          <p:nvPr/>
        </p:nvSpPr>
        <p:spPr>
          <a:xfrm>
            <a:off x="1120000" y="30844505"/>
            <a:ext cx="30240000" cy="21339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i="0" lang="pt-BR" sz="10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b="1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1c148c8f58_0_0"/>
          <p:cNvSpPr txBox="1"/>
          <p:nvPr/>
        </p:nvSpPr>
        <p:spPr>
          <a:xfrm>
            <a:off x="828125" y="38446663"/>
            <a:ext cx="6149700" cy="14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lang="pt-BR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Organização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21c148c8f58_0_0"/>
          <p:cNvSpPr txBox="1"/>
          <p:nvPr/>
        </p:nvSpPr>
        <p:spPr>
          <a:xfrm>
            <a:off x="1120000" y="11782175"/>
            <a:ext cx="15080400" cy="5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21c148c8f58_0_0"/>
          <p:cNvSpPr txBox="1"/>
          <p:nvPr/>
        </p:nvSpPr>
        <p:spPr>
          <a:xfrm>
            <a:off x="17360000" y="12064800"/>
            <a:ext cx="15080400" cy="5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21c148c8f58_0_0"/>
          <p:cNvSpPr txBox="1"/>
          <p:nvPr/>
        </p:nvSpPr>
        <p:spPr>
          <a:xfrm>
            <a:off x="1160000" y="17814373"/>
            <a:ext cx="30200400" cy="5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b="0" i="0" sz="8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21c148c8f58_0_0"/>
          <p:cNvSpPr txBox="1"/>
          <p:nvPr/>
        </p:nvSpPr>
        <p:spPr>
          <a:xfrm>
            <a:off x="1080000" y="23478794"/>
            <a:ext cx="30200400" cy="69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Texto, figura e gráficos</a:t>
            </a: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1c148c8f58_0_0"/>
          <p:cNvSpPr txBox="1"/>
          <p:nvPr/>
        </p:nvSpPr>
        <p:spPr>
          <a:xfrm>
            <a:off x="1160000" y="33179475"/>
            <a:ext cx="30200400" cy="26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pt-BR" sz="6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g21c148c8f58_0_0"/>
          <p:cNvPicPr preferRelativeResize="0"/>
          <p:nvPr/>
        </p:nvPicPr>
        <p:blipFill rotWithShape="1">
          <a:blip r:embed="rId4">
            <a:alphaModFix/>
          </a:blip>
          <a:srcRect b="98500" l="0" r="0" t="0"/>
          <a:stretch/>
        </p:blipFill>
        <p:spPr>
          <a:xfrm>
            <a:off x="-19843" y="42552047"/>
            <a:ext cx="32527559" cy="647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21c148c8f58_0_0"/>
          <p:cNvSpPr txBox="1"/>
          <p:nvPr/>
        </p:nvSpPr>
        <p:spPr>
          <a:xfrm>
            <a:off x="21076150" y="38446675"/>
            <a:ext cx="8331600" cy="14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1" lang="pt-BR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de Vínculo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g21c148c8f5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6527" y="40211427"/>
            <a:ext cx="2863445" cy="1286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21c148c8f58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7500" y="40041547"/>
            <a:ext cx="2863435" cy="1456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21c148c8f58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90533" y="40211437"/>
            <a:ext cx="2161415" cy="12866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1c148c8f58_0_0"/>
          <p:cNvSpPr txBox="1"/>
          <p:nvPr/>
        </p:nvSpPr>
        <p:spPr>
          <a:xfrm>
            <a:off x="21622375" y="40211425"/>
            <a:ext cx="9657900" cy="26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63875" lIns="527925" spcFirstLastPara="1" rIns="527925" wrap="square" tIns="263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pt-BR" sz="6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Logo</a:t>
            </a:r>
            <a:endParaRPr sz="6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2013-03-04T18:11:28Z</dcterms:created>
  <dc:creator>Mark Phillippe</dc:creator>
</cp:coreProperties>
</file>