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76" r:id="rId4"/>
    <p:sldId id="27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232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0008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3512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4216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222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9664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5988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0014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533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5156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181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411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880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0355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35796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4025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398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152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906f6a44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906f6a44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927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356950" y="3502675"/>
            <a:ext cx="4430100" cy="41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988" b="1">
                <a:solidFill>
                  <a:srgbClr val="294C8D"/>
                </a:solidFill>
              </a:rPr>
              <a:t>Palestra:</a:t>
            </a:r>
            <a:endParaRPr sz="1988" b="1">
              <a:solidFill>
                <a:srgbClr val="294C8D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2356950" y="3916975"/>
            <a:ext cx="4430100" cy="41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88" b="1">
                <a:solidFill>
                  <a:srgbClr val="294C8D"/>
                </a:solidFill>
              </a:rPr>
              <a:t>Palestrante:</a:t>
            </a:r>
            <a:endParaRPr sz="1988" b="1">
              <a:solidFill>
                <a:srgbClr val="294C8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7505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7055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739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6448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81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693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5269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598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82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3313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3431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341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64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2501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9131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9476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0652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004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0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06125"/>
            <a:ext cx="8520600" cy="2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14451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</Words>
  <Application>Microsoft Macintosh PowerPoint</Application>
  <PresentationFormat>Apresentação na tela (16:9)</PresentationFormat>
  <Paragraphs>2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3" baseType="lpstr">
      <vt:lpstr>Arial</vt:lpstr>
      <vt:lpstr>Simple Light</vt:lpstr>
      <vt:lpstr>Palestra: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Palestra:</dc:title>
  <cp:lastModifiedBy>Centro de Pesquisa do Pantanal</cp:lastModifiedBy>
  <cp:revision>1</cp:revision>
  <dcterms:modified xsi:type="dcterms:W3CDTF">2024-10-09T13:45:47Z</dcterms:modified>
</cp:coreProperties>
</file>