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0" r:id="rId4"/>
    <p:sldId id="259" r:id="rId5"/>
    <p:sldId id="263" r:id="rId6"/>
    <p:sldId id="258" r:id="rId7"/>
    <p:sldId id="264" r:id="rId8"/>
    <p:sldId id="265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068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2A0A7-2866-2FC1-2046-360482464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12A882-AA44-A166-C58B-867281117D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1060B2-E7F7-BD92-FE18-549A1A553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7A0D-6F11-4167-8425-6CCD829D392F}" type="datetimeFigureOut">
              <a:rPr lang="pt-BR" smtClean="0"/>
              <a:t>11/02/2025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C3FB88-98C0-36B5-0B6C-62F4ED822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8E617C-8858-468B-6BC1-A20390C5D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E10F0-4CFE-45C3-A8FD-C0D2663A9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3142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20055F-7010-1509-4DAE-2F4B378D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6595043-88FB-6D09-AB30-AC1773185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D8D66C-367E-89BA-012D-04212D9A5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7A0D-6F11-4167-8425-6CCD829D392F}" type="datetimeFigureOut">
              <a:rPr lang="pt-BR" smtClean="0"/>
              <a:t>11/02/2025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66732E-C7A0-E921-F3CC-D184ADA9F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B2AEE1-9DA1-7291-2CDA-2A504AC89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E10F0-4CFE-45C3-A8FD-C0D2663A9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137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B6DFB6-8EF7-5226-7AA5-CA07EC396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6D5A9DC-06E8-A07F-CE33-D06ECC86A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A77ED6-995A-6822-ADEA-9C4065E59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7A0D-6F11-4167-8425-6CCD829D392F}" type="datetimeFigureOut">
              <a:rPr lang="pt-BR" smtClean="0"/>
              <a:t>11/02/2025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A8979C-05E5-A789-478D-379F5E3EB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BADA51-C89C-5943-DFCF-CEDA82C9A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E10F0-4CFE-45C3-A8FD-C0D2663A9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974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76CB2C-C1B0-BCEA-3792-CAD91DB7C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F5BA167-C02A-0FAD-B898-51207AE963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3C070C-709A-3489-5E29-3FAEBFEF3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920F491-639D-9403-6CFC-169958836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7A0D-6F11-4167-8425-6CCD829D392F}" type="datetimeFigureOut">
              <a:rPr lang="pt-BR" smtClean="0"/>
              <a:t>11/02/2025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C19E362-6055-87BD-E391-741079BBA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1F48908-49C8-83B3-11CE-D21979C23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E10F0-4CFE-45C3-A8FD-C0D2663A9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228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757074-EFF3-98C7-7EC3-925FA956B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D6F5F0-0DC5-59D3-31BA-344E6482D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199279C-C2E5-0420-61FF-E0B4C90FAD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085F91B-85D8-A4BB-FB4A-5B3CABCF44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9AE6F37-47A1-03D5-1218-8465D52616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9EDB3A6-ABF9-096F-9FFB-B5FBD594C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7A0D-6F11-4167-8425-6CCD829D392F}" type="datetimeFigureOut">
              <a:rPr lang="pt-BR" smtClean="0"/>
              <a:t>11/02/2025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7E15D94-64B6-8135-398D-A1C107920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B9B34B9-95D3-AE7E-F9D0-C31BD21BA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E10F0-4CFE-45C3-A8FD-C0D2663A9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679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2793E2-B415-353F-6148-0D7EF62FD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AFA1D40-64E4-FC12-2692-5FA703F36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7A0D-6F11-4167-8425-6CCD829D392F}" type="datetimeFigureOut">
              <a:rPr lang="pt-BR" smtClean="0"/>
              <a:t>11/02/2025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FE5D550-323A-0E6D-2CA7-23AE246C2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A812BED-4EFB-CE26-1BAF-33F99B73F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E10F0-4CFE-45C3-A8FD-C0D2663A9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1653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7E4AB59-A19D-DB90-4FF7-3407670E0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7A0D-6F11-4167-8425-6CCD829D392F}" type="datetimeFigureOut">
              <a:rPr lang="pt-BR" smtClean="0"/>
              <a:t>11/02/2025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3B70663-A0E6-CC5C-B188-4A05B5BB5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0DC2F1D-99AD-5227-11C9-562565E84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E10F0-4CFE-45C3-A8FD-C0D2663A9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7325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981D79-45A1-429E-47E1-FB4EB51A8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7E4E80-C895-2A9B-9263-122036B40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78CC12F-567F-2F5B-C83A-89B3BEAB9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8A53C55-DA70-C419-8A91-55F2F8004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7A0D-6F11-4167-8425-6CCD829D392F}" type="datetimeFigureOut">
              <a:rPr lang="pt-BR" smtClean="0"/>
              <a:t>11/02/2025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FDC70EC-E5CB-DD37-E747-BCB3ADCBF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3794B9B-2FFB-D063-E8A9-6E97D9E81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E10F0-4CFE-45C3-A8FD-C0D2663A9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180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3B6F85-6DBF-2502-400F-44AFB72E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05345D3-39D2-B2E0-1ADD-DA4D00E176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7429E81-F523-0459-8BF2-9A6F9AD17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9A6E20B-70FB-76F8-36A7-30B377442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7A0D-6F11-4167-8425-6CCD829D392F}" type="datetimeFigureOut">
              <a:rPr lang="pt-BR" smtClean="0"/>
              <a:t>11/02/2025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438A73-DB9C-3655-809B-DBBC0BDD7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B70C95-B508-E0EA-DE42-9C3F696F8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E10F0-4CFE-45C3-A8FD-C0D2663A9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9319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58FB33-38F7-0255-3E08-A5D3E1C24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2961112-7C22-0E88-4ACC-87B2265487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D0827A-D32A-197B-8021-167033003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7A0D-6F11-4167-8425-6CCD829D392F}" type="datetimeFigureOut">
              <a:rPr lang="pt-BR" smtClean="0"/>
              <a:t>11/02/2025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555CC2-D99B-4CEA-8378-97EDA0837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1506EE-DC39-2FED-8B74-C886A788E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E10F0-4CFE-45C3-A8FD-C0D2663A9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7063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9B136FB-94ED-B4D7-B734-0EF3623889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AE7CCD9-2B99-6F0E-B15E-61DDEA1A4A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23BA28E-EF69-53E8-826F-52A9A274A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7A0D-6F11-4167-8425-6CCD829D392F}" type="datetimeFigureOut">
              <a:rPr lang="pt-BR" smtClean="0"/>
              <a:t>11/02/2025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3E7D6E-EBD3-EC7A-14B0-49917FC50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1BDEFB-5FB8-9216-03A9-20DF4C8D8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E10F0-4CFE-45C3-A8FD-C0D2663A9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1502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B5CEE8C-7316-C8E9-3194-91260C4D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72B6DC-B8CC-EEDD-7D74-9C16AF225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822382-BAE8-3033-4627-50DED8C9FB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37A0D-6F11-4167-8425-6CCD829D392F}" type="datetimeFigureOut">
              <a:rPr lang="pt-BR" smtClean="0"/>
              <a:t>11/02/2025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2C8970-5C0E-9447-503B-AC1DD7426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657A1A-43BF-AA5F-1F2C-E1620B3B72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E10F0-4CFE-45C3-A8FD-C0D2663A9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1998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0FB577-C555-3E90-C5C6-5DEFDF2BC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00750E07-D07C-5938-FA7A-5AE98DF7699A}"/>
              </a:ext>
            </a:extLst>
          </p:cNvPr>
          <p:cNvSpPr txBox="1"/>
          <p:nvPr/>
        </p:nvSpPr>
        <p:spPr>
          <a:xfrm>
            <a:off x="378069" y="2824662"/>
            <a:ext cx="1115743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TÍTULO APRESENTAÇÃO</a:t>
            </a:r>
          </a:p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65CEE12-2D7E-AD65-C339-418C9EB2F459}"/>
              </a:ext>
            </a:extLst>
          </p:cNvPr>
          <p:cNvSpPr txBox="1"/>
          <p:nvPr/>
        </p:nvSpPr>
        <p:spPr>
          <a:xfrm>
            <a:off x="2976422" y="4299081"/>
            <a:ext cx="5534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Autoria</a:t>
            </a:r>
          </a:p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65CEE12-2D7E-AD65-C339-418C9EB2F459}"/>
              </a:ext>
            </a:extLst>
          </p:cNvPr>
          <p:cNvSpPr txBox="1"/>
          <p:nvPr/>
        </p:nvSpPr>
        <p:spPr>
          <a:xfrm>
            <a:off x="2976422" y="5743953"/>
            <a:ext cx="5534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São Paulo (SP)</a:t>
            </a:r>
          </a:p>
          <a:p>
            <a:pPr algn="ctr"/>
            <a:r>
              <a:rPr lang="pt-BR" sz="1200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722275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625F6D-246C-D5BE-A22B-9EDB510DB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7E68DEB5-D3BF-0D28-6673-B350277801B7}"/>
              </a:ext>
            </a:extLst>
          </p:cNvPr>
          <p:cNvSpPr txBox="1"/>
          <p:nvPr/>
        </p:nvSpPr>
        <p:spPr>
          <a:xfrm>
            <a:off x="329938" y="1769585"/>
            <a:ext cx="8559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INTRODUÇÃO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8A27B28-4496-848B-F5DC-29E198708041}"/>
              </a:ext>
            </a:extLst>
          </p:cNvPr>
          <p:cNvSpPr txBox="1"/>
          <p:nvPr/>
        </p:nvSpPr>
        <p:spPr>
          <a:xfrm>
            <a:off x="329938" y="2883520"/>
            <a:ext cx="8559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Aqui vai um texto referente ao conteúdo desde slide em específico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54343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690466-C2B2-E0B1-C269-4012E8ADA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FC9239C3-58E9-5AF1-0155-7E41F56CDFED}"/>
              </a:ext>
            </a:extLst>
          </p:cNvPr>
          <p:cNvSpPr txBox="1"/>
          <p:nvPr/>
        </p:nvSpPr>
        <p:spPr>
          <a:xfrm>
            <a:off x="329938" y="1769585"/>
            <a:ext cx="855953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OBJETIVOS</a:t>
            </a:r>
          </a:p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93B6D97-ABEF-7D78-67FB-F97FC145E5D8}"/>
              </a:ext>
            </a:extLst>
          </p:cNvPr>
          <p:cNvSpPr txBox="1"/>
          <p:nvPr/>
        </p:nvSpPr>
        <p:spPr>
          <a:xfrm>
            <a:off x="329938" y="2883520"/>
            <a:ext cx="8559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Aqui vai um texto referente ao conteúdo desde slide em específico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8772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CEA978-B468-6423-05F3-42DE73D0F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E91481BC-4308-1FF5-EFD3-A57286438D51}"/>
              </a:ext>
            </a:extLst>
          </p:cNvPr>
          <p:cNvSpPr txBox="1"/>
          <p:nvPr/>
        </p:nvSpPr>
        <p:spPr>
          <a:xfrm>
            <a:off x="329938" y="1769585"/>
            <a:ext cx="855953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MÉTODO</a:t>
            </a:r>
          </a:p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C2CA4EA-B32B-6D3C-119F-63434494DB32}"/>
              </a:ext>
            </a:extLst>
          </p:cNvPr>
          <p:cNvSpPr txBox="1"/>
          <p:nvPr/>
        </p:nvSpPr>
        <p:spPr>
          <a:xfrm>
            <a:off x="329938" y="2883520"/>
            <a:ext cx="8559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Aqui vai um texto referente ao conteúdo desde slide em específico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1559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170EBA-C721-49BA-50F8-0F9DF7FA9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1932A80E-DB8C-608F-583D-6DB74672E727}"/>
              </a:ext>
            </a:extLst>
          </p:cNvPr>
          <p:cNvSpPr txBox="1"/>
          <p:nvPr/>
        </p:nvSpPr>
        <p:spPr>
          <a:xfrm>
            <a:off x="329938" y="1769585"/>
            <a:ext cx="855953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RESULTADOS</a:t>
            </a:r>
          </a:p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3971F33-55FA-11A7-E2A5-D7EFFEED69F8}"/>
              </a:ext>
            </a:extLst>
          </p:cNvPr>
          <p:cNvSpPr txBox="1"/>
          <p:nvPr/>
        </p:nvSpPr>
        <p:spPr>
          <a:xfrm>
            <a:off x="329938" y="2883520"/>
            <a:ext cx="8559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Aqui vai um texto referente ao conteúdo desde slide em específico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0261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170EBA-C721-49BA-50F8-0F9DF7FA9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1932A80E-DB8C-608F-583D-6DB74672E727}"/>
              </a:ext>
            </a:extLst>
          </p:cNvPr>
          <p:cNvSpPr txBox="1"/>
          <p:nvPr/>
        </p:nvSpPr>
        <p:spPr>
          <a:xfrm>
            <a:off x="329938" y="1769585"/>
            <a:ext cx="855953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CONCLUSÃO/CONSIDERAÇÕES FINAIS</a:t>
            </a:r>
          </a:p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3971F33-55FA-11A7-E2A5-D7EFFEED69F8}"/>
              </a:ext>
            </a:extLst>
          </p:cNvPr>
          <p:cNvSpPr txBox="1"/>
          <p:nvPr/>
        </p:nvSpPr>
        <p:spPr>
          <a:xfrm>
            <a:off x="329938" y="2883520"/>
            <a:ext cx="8559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Aqui vai um texto referente ao conteúdo desde slide em específico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471085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170EBA-C721-49BA-50F8-0F9DF7FA9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1932A80E-DB8C-608F-583D-6DB74672E727}"/>
              </a:ext>
            </a:extLst>
          </p:cNvPr>
          <p:cNvSpPr txBox="1"/>
          <p:nvPr/>
        </p:nvSpPr>
        <p:spPr>
          <a:xfrm>
            <a:off x="329938" y="1769585"/>
            <a:ext cx="855953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REFRÊNCIAS</a:t>
            </a:r>
          </a:p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3971F33-55FA-11A7-E2A5-D7EFFEED69F8}"/>
              </a:ext>
            </a:extLst>
          </p:cNvPr>
          <p:cNvSpPr txBox="1"/>
          <p:nvPr/>
        </p:nvSpPr>
        <p:spPr>
          <a:xfrm>
            <a:off x="329938" y="2883520"/>
            <a:ext cx="8559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Aqui vai um texto referente ao conteúdo desde slide em específico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70200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0FB577-C555-3E90-C5C6-5DEFDF2BC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00750E07-D07C-5938-FA7A-5AE98DF7699A}"/>
              </a:ext>
            </a:extLst>
          </p:cNvPr>
          <p:cNvSpPr txBox="1"/>
          <p:nvPr/>
        </p:nvSpPr>
        <p:spPr>
          <a:xfrm>
            <a:off x="378069" y="2824662"/>
            <a:ext cx="1115743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TÍTULO APRESENTAÇÃO</a:t>
            </a:r>
          </a:p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65CEE12-2D7E-AD65-C339-418C9EB2F459}"/>
              </a:ext>
            </a:extLst>
          </p:cNvPr>
          <p:cNvSpPr txBox="1"/>
          <p:nvPr/>
        </p:nvSpPr>
        <p:spPr>
          <a:xfrm>
            <a:off x="2976422" y="4299081"/>
            <a:ext cx="55345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Autoria</a:t>
            </a:r>
          </a:p>
          <a:p>
            <a:pPr algn="ctr"/>
            <a:r>
              <a:rPr lang="pt-BR" dirty="0"/>
              <a:t>Contatos</a:t>
            </a:r>
          </a:p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65CEE12-2D7E-AD65-C339-418C9EB2F459}"/>
              </a:ext>
            </a:extLst>
          </p:cNvPr>
          <p:cNvSpPr txBox="1"/>
          <p:nvPr/>
        </p:nvSpPr>
        <p:spPr>
          <a:xfrm>
            <a:off x="2976422" y="5743953"/>
            <a:ext cx="5534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São Paulo (SP)</a:t>
            </a:r>
          </a:p>
          <a:p>
            <a:pPr algn="ctr"/>
            <a:r>
              <a:rPr lang="pt-BR" sz="1200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3267110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94</Words>
  <Application>Microsoft Office PowerPoint</Application>
  <PresentationFormat>Widescreen</PresentationFormat>
  <Paragraphs>21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Robson Nonato</dc:creator>
  <cp:lastModifiedBy>Robson Nonato</cp:lastModifiedBy>
  <cp:revision>3</cp:revision>
  <dcterms:created xsi:type="dcterms:W3CDTF">2025-02-06T02:22:20Z</dcterms:created>
  <dcterms:modified xsi:type="dcterms:W3CDTF">2025-02-11T14:57:41Z</dcterms:modified>
</cp:coreProperties>
</file>