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N7dGyQHfAkVmeFYVBksuyKd4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6DC"/>
    <a:srgbClr val="EAEBE2"/>
    <a:srgbClr val="51A2D0"/>
    <a:srgbClr val="2C8FCB"/>
    <a:srgbClr val="F5E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4" autoAdjust="0"/>
  </p:normalViewPr>
  <p:slideViewPr>
    <p:cSldViewPr snapToGrid="0">
      <p:cViewPr varScale="1">
        <p:scale>
          <a:sx n="11" d="100"/>
          <a:sy n="11" d="100"/>
        </p:scale>
        <p:origin x="2722" y="288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44713" y="685800"/>
            <a:ext cx="2568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c148c8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1c148c8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1c148c8f5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429965" y="13420204"/>
            <a:ext cx="27539395" cy="92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859893" y="24480362"/>
            <a:ext cx="22679502" cy="1104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3024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6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8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1620034" y="10081562"/>
            <a:ext cx="29159221" cy="2850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559336" y="27760416"/>
            <a:ext cx="27539395" cy="8580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898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559336" y="18310284"/>
            <a:ext cx="27539395" cy="945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9449">
                <a:solidFill>
                  <a:srgbClr val="888888"/>
                </a:solidFill>
              </a:defRPr>
            </a:lvl1pPr>
            <a:lvl2pPr marL="4320083" lvl="1" indent="-1080021" algn="l">
              <a:spcBef>
                <a:spcPts val="170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8504">
                <a:solidFill>
                  <a:srgbClr val="888888"/>
                </a:solidFill>
              </a:defRPr>
            </a:lvl2pPr>
            <a:lvl3pPr marL="6480124" lvl="2" indent="-1080021" algn="l">
              <a:spcBef>
                <a:spcPts val="151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7559">
                <a:solidFill>
                  <a:srgbClr val="888888"/>
                </a:solidFill>
              </a:defRPr>
            </a:lvl3pPr>
            <a:lvl4pPr marL="8640166" lvl="3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4pPr>
            <a:lvl5pPr marL="10800207" lvl="4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5pPr>
            <a:lvl6pPr marL="12960248" lvl="5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6pPr>
            <a:lvl7pPr marL="15120290" lvl="6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7pPr>
            <a:lvl8pPr marL="17280331" lvl="7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8pPr>
            <a:lvl9pPr marL="19440373" lvl="8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619980" y="7560128"/>
            <a:ext cx="14309689" cy="2138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3229"/>
            </a:lvl1pPr>
            <a:lvl2pPr marL="4320083" lvl="1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1339"/>
            </a:lvl2pPr>
            <a:lvl3pPr marL="6480124" lvl="2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8504"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8504"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6469651" y="7560128"/>
            <a:ext cx="14309689" cy="2138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3229"/>
            </a:lvl1pPr>
            <a:lvl2pPr marL="4320083" lvl="1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1339"/>
            </a:lvl2pPr>
            <a:lvl3pPr marL="6480124" lvl="2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8504"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8504"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619965" y="1730034"/>
            <a:ext cx="29159359" cy="720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1619964" y="9670161"/>
            <a:ext cx="14315314" cy="4030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1339" b="1"/>
            </a:lvl1pPr>
            <a:lvl2pPr marL="4320083" lvl="1" indent="-1080021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9449" b="1"/>
            </a:lvl2pPr>
            <a:lvl3pPr marL="6480124" lvl="2" indent="-108002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8504" b="1"/>
            </a:lvl3pPr>
            <a:lvl4pPr marL="8640166" lvl="3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4pPr>
            <a:lvl5pPr marL="10800207" lvl="4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5pPr>
            <a:lvl6pPr marL="12960248" lvl="5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6pPr>
            <a:lvl7pPr marL="15120290" lvl="6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7pPr>
            <a:lvl8pPr marL="17280331" lvl="7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8pPr>
            <a:lvl9pPr marL="19440373" lvl="8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1619964" y="13700201"/>
            <a:ext cx="14315314" cy="24890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1pPr>
            <a:lvl2pPr marL="4320083" lvl="1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3pPr>
            <a:lvl4pPr marL="8640166" lvl="3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7559"/>
            </a:lvl4pPr>
            <a:lvl5pPr marL="10800207" lvl="4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7559"/>
            </a:lvl5pPr>
            <a:lvl6pPr marL="12960248" lvl="5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6pPr>
            <a:lvl7pPr marL="15120290" lvl="6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7pPr>
            <a:lvl8pPr marL="17280331" lvl="7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8pPr>
            <a:lvl9pPr marL="19440373" lvl="8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6458397" y="9670161"/>
            <a:ext cx="14320933" cy="4030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1339" b="1"/>
            </a:lvl1pPr>
            <a:lvl2pPr marL="4320083" lvl="1" indent="-1080021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9449" b="1"/>
            </a:lvl2pPr>
            <a:lvl3pPr marL="6480124" lvl="2" indent="-108002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8504" b="1"/>
            </a:lvl3pPr>
            <a:lvl4pPr marL="8640166" lvl="3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4pPr>
            <a:lvl5pPr marL="10800207" lvl="4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5pPr>
            <a:lvl6pPr marL="12960248" lvl="5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6pPr>
            <a:lvl7pPr marL="15120290" lvl="6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7pPr>
            <a:lvl8pPr marL="17280331" lvl="7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8pPr>
            <a:lvl9pPr marL="19440373" lvl="8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6458397" y="13700201"/>
            <a:ext cx="14320933" cy="24890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1pPr>
            <a:lvl2pPr marL="4320083" lvl="1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3pPr>
            <a:lvl4pPr marL="8640166" lvl="3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7559"/>
            </a:lvl4pPr>
            <a:lvl5pPr marL="10800207" lvl="4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7559"/>
            </a:lvl5pPr>
            <a:lvl6pPr marL="12960248" lvl="5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6pPr>
            <a:lvl7pPr marL="15120290" lvl="6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7pPr>
            <a:lvl8pPr marL="17280331" lvl="7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8pPr>
            <a:lvl9pPr marL="19440373" lvl="8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619971" y="1720034"/>
            <a:ext cx="10659142" cy="732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44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667233" y="1720044"/>
            <a:ext cx="18112100" cy="36870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2040039" algn="l">
              <a:spcBef>
                <a:spcPts val="3024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5118"/>
            </a:lvl1pPr>
            <a:lvl2pPr marL="4320083" lvl="1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3229"/>
            </a:lvl2pPr>
            <a:lvl3pPr marL="6480124" lvl="2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3pPr>
            <a:lvl4pPr marL="8640166" lvl="3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4pPr>
            <a:lvl5pPr marL="10800207" lvl="4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9449"/>
            </a:lvl5pPr>
            <a:lvl6pPr marL="12960248" lvl="5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6pPr>
            <a:lvl7pPr marL="15120290" lvl="6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7pPr>
            <a:lvl8pPr marL="17280331" lvl="7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8pPr>
            <a:lvl9pPr marL="19440373" lvl="8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619971" y="9040149"/>
            <a:ext cx="10659142" cy="2955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080021" algn="l">
              <a:spcBef>
                <a:spcPts val="132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6614"/>
            </a:lvl1pPr>
            <a:lvl2pPr marL="4320083" lvl="1" indent="-1080021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5669"/>
            </a:lvl2pPr>
            <a:lvl3pPr marL="6480124" lvl="2" indent="-1080021" algn="l"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4725"/>
            </a:lvl3pPr>
            <a:lvl4pPr marL="8640166" lvl="3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4pPr>
            <a:lvl5pPr marL="10800207" lvl="4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5pPr>
            <a:lvl6pPr marL="12960248" lvl="5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6pPr>
            <a:lvl7pPr marL="15120290" lvl="6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7pPr>
            <a:lvl8pPr marL="17280331" lvl="7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8pPr>
            <a:lvl9pPr marL="19440373" lvl="8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350487" y="30240447"/>
            <a:ext cx="19439573" cy="357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44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6350487" y="3860055"/>
            <a:ext cx="19439573" cy="2592038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350487" y="33810504"/>
            <a:ext cx="19439573" cy="507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080021" algn="l">
              <a:spcBef>
                <a:spcPts val="132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6614"/>
            </a:lvl1pPr>
            <a:lvl2pPr marL="4320083" lvl="1" indent="-1080021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5669"/>
            </a:lvl2pPr>
            <a:lvl3pPr marL="6480124" lvl="2" indent="-1080021" algn="l"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4725"/>
            </a:lvl3pPr>
            <a:lvl4pPr marL="8640166" lvl="3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4pPr>
            <a:lvl5pPr marL="10800207" lvl="4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5pPr>
            <a:lvl6pPr marL="12960248" lvl="5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6pPr>
            <a:lvl7pPr marL="15120290" lvl="6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7pPr>
            <a:lvl8pPr marL="17280331" lvl="7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8pPr>
            <a:lvl9pPr marL="19440373" lvl="8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946462" y="9755133"/>
            <a:ext cx="28506364" cy="29159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3314203" y="11475319"/>
            <a:ext cx="27640410" cy="728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1535461" y="4455456"/>
            <a:ext cx="27640410" cy="21329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620034" y="10081562"/>
            <a:ext cx="29159221" cy="2850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66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c148c8f58_0_0"/>
          <p:cNvSpPr txBox="1"/>
          <p:nvPr/>
        </p:nvSpPr>
        <p:spPr>
          <a:xfrm>
            <a:off x="0" y="4749540"/>
            <a:ext cx="32399287" cy="3489563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2C8F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8504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34947" dirty="0"/>
          </a:p>
          <a:p>
            <a:pPr algn="ctr"/>
            <a:r>
              <a:rPr lang="pt-BR" sz="566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</a:t>
            </a:r>
            <a:endParaRPr sz="34947" dirty="0"/>
          </a:p>
          <a:p>
            <a:pPr algn="ctr"/>
            <a:r>
              <a:rPr lang="pt-BR" sz="566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</a:t>
            </a:r>
            <a:endParaRPr sz="34947" dirty="0"/>
          </a:p>
        </p:txBody>
      </p:sp>
      <p:sp>
        <p:nvSpPr>
          <p:cNvPr id="110" name="Google Shape;110;g21c148c8f58_0_0"/>
          <p:cNvSpPr txBox="1"/>
          <p:nvPr/>
        </p:nvSpPr>
        <p:spPr>
          <a:xfrm>
            <a:off x="0" y="8618587"/>
            <a:ext cx="16199875" cy="1744727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2C8F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8504" dirty="0">
                <a:sym typeface="Calibri"/>
              </a:rPr>
              <a:t>Introdução</a:t>
            </a:r>
            <a:endParaRPr sz="8504" dirty="0">
              <a:sym typeface="Calibri"/>
            </a:endParaRPr>
          </a:p>
        </p:txBody>
      </p:sp>
      <p:sp>
        <p:nvSpPr>
          <p:cNvPr id="111" name="Google Shape;111;g21c148c8f58_0_0"/>
          <p:cNvSpPr txBox="1"/>
          <p:nvPr/>
        </p:nvSpPr>
        <p:spPr>
          <a:xfrm>
            <a:off x="16769653" y="8618587"/>
            <a:ext cx="15629634" cy="1744727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2C8F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8504" dirty="0">
                <a:sym typeface="Calibri"/>
              </a:rPr>
              <a:t>Objetivo</a:t>
            </a:r>
            <a:endParaRPr sz="8504" dirty="0">
              <a:sym typeface="Calibri"/>
            </a:endParaRPr>
          </a:p>
        </p:txBody>
      </p:sp>
      <p:sp>
        <p:nvSpPr>
          <p:cNvPr id="112" name="Google Shape;112;g21c148c8f58_0_0"/>
          <p:cNvSpPr txBox="1"/>
          <p:nvPr/>
        </p:nvSpPr>
        <p:spPr>
          <a:xfrm>
            <a:off x="1" y="14842120"/>
            <a:ext cx="32399288" cy="1599302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755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</a:t>
            </a:r>
            <a:endParaRPr sz="5197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1c148c8f58_0_0"/>
          <p:cNvSpPr txBox="1"/>
          <p:nvPr/>
        </p:nvSpPr>
        <p:spPr>
          <a:xfrm>
            <a:off x="0" y="21385988"/>
            <a:ext cx="32399288" cy="1599302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755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sz="5197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c148c8f58_0_0"/>
          <p:cNvSpPr txBox="1"/>
          <p:nvPr/>
        </p:nvSpPr>
        <p:spPr>
          <a:xfrm>
            <a:off x="0" y="31342156"/>
            <a:ext cx="32399287" cy="1599302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755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5197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c148c8f58_0_0"/>
          <p:cNvSpPr txBox="1"/>
          <p:nvPr/>
        </p:nvSpPr>
        <p:spPr>
          <a:xfrm>
            <a:off x="-1" y="37888393"/>
            <a:ext cx="32399289" cy="1599302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755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sz="5197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1c148c8f58_0_0"/>
          <p:cNvSpPr txBox="1"/>
          <p:nvPr/>
        </p:nvSpPr>
        <p:spPr>
          <a:xfrm>
            <a:off x="570247" y="10363467"/>
            <a:ext cx="15629633" cy="479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566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34947" dirty="0"/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1c148c8f58_0_0"/>
          <p:cNvSpPr txBox="1"/>
          <p:nvPr/>
        </p:nvSpPr>
        <p:spPr>
          <a:xfrm>
            <a:off x="17069657" y="10646095"/>
            <a:ext cx="15329630" cy="479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56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34947"/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1c148c8f58_0_0"/>
          <p:cNvSpPr txBox="1"/>
          <p:nvPr/>
        </p:nvSpPr>
        <p:spPr>
          <a:xfrm>
            <a:off x="-1" y="16548553"/>
            <a:ext cx="32399287" cy="479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56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34947"/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1c148c8f58_0_0"/>
          <p:cNvSpPr txBox="1"/>
          <p:nvPr/>
        </p:nvSpPr>
        <p:spPr>
          <a:xfrm>
            <a:off x="46696" y="23055473"/>
            <a:ext cx="32352589" cy="82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566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Texto, figura e gráficos.</a:t>
            </a:r>
            <a:endParaRPr sz="34947" dirty="0"/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1c148c8f58_0_0"/>
          <p:cNvSpPr txBox="1"/>
          <p:nvPr/>
        </p:nvSpPr>
        <p:spPr>
          <a:xfrm>
            <a:off x="95110" y="32946180"/>
            <a:ext cx="32399287" cy="479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566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34947"/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1c148c8f58_0_0"/>
          <p:cNvSpPr txBox="1"/>
          <p:nvPr/>
        </p:nvSpPr>
        <p:spPr>
          <a:xfrm>
            <a:off x="46695" y="39989871"/>
            <a:ext cx="31746289" cy="1308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566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34947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91D30B-7D6D-8CD1-F616-D73EB3274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645"/>
            <a:ext cx="32399288" cy="46236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21</Words>
  <Application>Microsoft Office PowerPoint</Application>
  <PresentationFormat>Personalizar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 Phillippe</dc:creator>
  <cp:lastModifiedBy>TALITA PONCE</cp:lastModifiedBy>
  <cp:revision>10</cp:revision>
  <dcterms:created xsi:type="dcterms:W3CDTF">2013-03-04T18:11:28Z</dcterms:created>
  <dcterms:modified xsi:type="dcterms:W3CDTF">2025-03-10T14:06:36Z</dcterms:modified>
</cp:coreProperties>
</file>